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 smtClean="0"/>
            <a:t>Speaking</a:t>
          </a:r>
          <a:endParaRPr lang="en-US" dirty="0"/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 smtClean="0"/>
            <a:t>Being able to express your opinion</a:t>
          </a:r>
          <a:endParaRPr lang="en-US" dirty="0"/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 smtClean="0"/>
            <a:t>Listening</a:t>
          </a:r>
          <a:endParaRPr lang="en-US" dirty="0"/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 smtClean="0"/>
            <a:t>Active Listening with understanding</a:t>
          </a:r>
          <a:endParaRPr lang="en-US" dirty="0"/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 smtClean="0"/>
            <a:t>Creativity</a:t>
          </a:r>
          <a:endParaRPr lang="en-US" dirty="0"/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 smtClean="0"/>
            <a:t>Adding new thoughts to the discussion</a:t>
          </a:r>
          <a:endParaRPr lang="en-US" dirty="0"/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 smtClean="0"/>
            <a:t>Questions</a:t>
          </a:r>
          <a:endParaRPr lang="en-US" dirty="0"/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 smtClean="0"/>
            <a:t>Team Building</a:t>
          </a:r>
          <a:endParaRPr lang="en-US" dirty="0"/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 smtClean="0"/>
            <a:t>Asking poignant questions</a:t>
          </a:r>
          <a:endParaRPr lang="en-US" dirty="0"/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743088" y="0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740196" y="593348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Being able to express your opinion</a:t>
          </a:r>
          <a:endParaRPr lang="en-US" sz="1400" kern="1200" dirty="0"/>
        </a:p>
      </dsp:txBody>
      <dsp:txXfrm>
        <a:off x="2740196" y="593348"/>
        <a:ext cx="1199090" cy="795435"/>
      </dsp:txXfrm>
    </dsp:sp>
    <dsp:sp modelId="{2B9101F4-B5D1-4AB7-BC83-753D06A88415}">
      <dsp:nvSpPr>
        <dsp:cNvPr id="0" name=""/>
        <dsp:cNvSpPr/>
      </dsp:nvSpPr>
      <dsp:spPr>
        <a:xfrm>
          <a:off x="1184680" y="724414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Speaking</a:t>
          </a:r>
          <a:endParaRPr lang="en-US" sz="1900" kern="1200" dirty="0"/>
        </a:p>
      </dsp:txBody>
      <dsp:txXfrm>
        <a:off x="1184680" y="724414"/>
        <a:ext cx="1116174" cy="557837"/>
      </dsp:txXfrm>
    </dsp:sp>
    <dsp:sp modelId="{12D2183B-C8C1-4ADD-8BFA-63A0024D79DB}">
      <dsp:nvSpPr>
        <dsp:cNvPr id="0" name=""/>
        <dsp:cNvSpPr/>
      </dsp:nvSpPr>
      <dsp:spPr>
        <a:xfrm>
          <a:off x="187439" y="1149249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2193927" y="1757447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Active Listening with understanding</a:t>
          </a:r>
          <a:endParaRPr lang="en-US" sz="1400" kern="1200" dirty="0"/>
        </a:p>
      </dsp:txBody>
      <dsp:txXfrm>
        <a:off x="2193927" y="1757447"/>
        <a:ext cx="1199090" cy="795435"/>
      </dsp:txXfrm>
    </dsp:sp>
    <dsp:sp modelId="{4E0AE086-AABF-4A0E-98D0-5626D79C154F}">
      <dsp:nvSpPr>
        <dsp:cNvPr id="0" name=""/>
        <dsp:cNvSpPr/>
      </dsp:nvSpPr>
      <dsp:spPr>
        <a:xfrm>
          <a:off x="626780" y="1876246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Listening</a:t>
          </a:r>
          <a:endParaRPr lang="en-US" sz="1900" kern="1200" dirty="0"/>
        </a:p>
      </dsp:txBody>
      <dsp:txXfrm>
        <a:off x="626780" y="1876246"/>
        <a:ext cx="1116174" cy="557837"/>
      </dsp:txXfrm>
    </dsp:sp>
    <dsp:sp modelId="{339FCDE6-ACB1-4FC6-B770-034DE4C59DA1}">
      <dsp:nvSpPr>
        <dsp:cNvPr id="0" name=""/>
        <dsp:cNvSpPr/>
      </dsp:nvSpPr>
      <dsp:spPr>
        <a:xfrm>
          <a:off x="743088" y="2303664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740196" y="2897012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Adding new thoughts to the discussion</a:t>
          </a:r>
          <a:endParaRPr lang="en-US" sz="1400" kern="1200" dirty="0"/>
        </a:p>
      </dsp:txBody>
      <dsp:txXfrm>
        <a:off x="2740196" y="2897012"/>
        <a:ext cx="1199090" cy="795435"/>
      </dsp:txXfrm>
    </dsp:sp>
    <dsp:sp modelId="{6AED50E6-1C35-4B77-9E90-501897F8F6D8}">
      <dsp:nvSpPr>
        <dsp:cNvPr id="0" name=""/>
        <dsp:cNvSpPr/>
      </dsp:nvSpPr>
      <dsp:spPr>
        <a:xfrm>
          <a:off x="1184680" y="3027433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Creativity</a:t>
          </a:r>
          <a:endParaRPr lang="en-US" sz="1900" kern="1200" dirty="0"/>
        </a:p>
      </dsp:txBody>
      <dsp:txXfrm>
        <a:off x="1184680" y="3027433"/>
        <a:ext cx="1116174" cy="557837"/>
      </dsp:txXfrm>
    </dsp:sp>
    <dsp:sp modelId="{7F957DA0-1D24-4FAB-8F6B-A44B03AA03D4}">
      <dsp:nvSpPr>
        <dsp:cNvPr id="0" name=""/>
        <dsp:cNvSpPr/>
      </dsp:nvSpPr>
      <dsp:spPr>
        <a:xfrm>
          <a:off x="187439" y="3454850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2193927" y="4048844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Asking poignant questions</a:t>
          </a:r>
          <a:endParaRPr lang="en-US" sz="1400" kern="1200" dirty="0"/>
        </a:p>
      </dsp:txBody>
      <dsp:txXfrm>
        <a:off x="2193927" y="4048844"/>
        <a:ext cx="1199090" cy="795435"/>
      </dsp:txXfrm>
    </dsp:sp>
    <dsp:sp modelId="{BA0426D8-C56B-4F55-94DA-314F88096B3A}">
      <dsp:nvSpPr>
        <dsp:cNvPr id="0" name=""/>
        <dsp:cNvSpPr/>
      </dsp:nvSpPr>
      <dsp:spPr>
        <a:xfrm>
          <a:off x="626780" y="4179265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Questions</a:t>
          </a:r>
          <a:endParaRPr lang="en-US" sz="1900" kern="1200" dirty="0"/>
        </a:p>
      </dsp:txBody>
      <dsp:txXfrm>
        <a:off x="626780" y="4179265"/>
        <a:ext cx="1116174" cy="557837"/>
      </dsp:txXfrm>
    </dsp:sp>
    <dsp:sp modelId="{31263DDB-077B-4472-9982-2144F5902285}">
      <dsp:nvSpPr>
        <dsp:cNvPr id="0" name=""/>
        <dsp:cNvSpPr/>
      </dsp:nvSpPr>
      <dsp:spPr>
        <a:xfrm>
          <a:off x="885283" y="4737103"/>
          <a:ext cx="1718346" cy="171935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184680" y="5331097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Team Building</a:t>
          </a:r>
          <a:endParaRPr lang="en-US" sz="1900" kern="1200" dirty="0"/>
        </a:p>
      </dsp:txBody>
      <dsp:txXfrm>
        <a:off x="1184680" y="5331097"/>
        <a:ext cx="1116174" cy="557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7516" y="2237085"/>
            <a:ext cx="5685183" cy="313932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Create a word bank for discussion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i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Diagram 4" descr="Circle Arrow Process" title="SmartArt"/>
          <p:cNvGraphicFramePr/>
          <p:nvPr>
            <p:extLst/>
          </p:nvPr>
        </p:nvGraphicFramePr>
        <p:xfrm>
          <a:off x="7943353" y="302151"/>
          <a:ext cx="4126727" cy="6456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94466" y="5910326"/>
            <a:ext cx="8789385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What do volunteers need to do? How can this motivate others?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244574"/>
            <a:ext cx="3019333" cy="1097281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Tzu chi English Educational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smtClean="0">
                <a:solidFill>
                  <a:schemeClr val="accent5"/>
                </a:solidFill>
              </a:rPr>
              <a:t>How to motivate people to do good for others</a:t>
            </a:r>
            <a:endParaRPr lang="en-US" sz="1800" b="1" dirty="0">
              <a:solidFill>
                <a:schemeClr val="accent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74873" y="659960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Skills Fostered in this Class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83693" y="2321550"/>
            <a:ext cx="18587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Motivator people to do more good…</a:t>
            </a:r>
            <a:endParaRPr lang="en-US" u="sng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ym typeface="Wingdings" panose="05000000000000000000" pitchFamily="2" charset="2"/>
              </a:rPr>
              <a:t>Harness the power of reputations?</a:t>
            </a:r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ym typeface="Wingdings" panose="05000000000000000000" pitchFamily="2" charset="2"/>
              </a:rPr>
              <a:t>Eliminate excuses?</a:t>
            </a:r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ym typeface="Wingdings" panose="05000000000000000000" pitchFamily="2" charset="2"/>
              </a:rPr>
              <a:t>Communicate expectations</a:t>
            </a:r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2395804">
            <a:off x="2100331" y="3649053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Show comparison 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 rot="369882">
            <a:off x="5342982" y="3133646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Important social consequences?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168103" y="4593626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Expectations - 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21445662">
            <a:off x="5178502" y="3950820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Reputations?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 rot="1945615">
            <a:off x="2711808" y="3212820"/>
            <a:ext cx="2663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Find visual connections where they may not be apparent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 rot="1945615">
            <a:off x="2504348" y="4832521"/>
            <a:ext cx="2663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When a decision is more observable, people pay more attention to the opportunity to do good</a:t>
            </a:r>
            <a:endParaRPr lang="en-US" sz="1400" dirty="0"/>
          </a:p>
        </p:txBody>
      </p:sp>
      <p:pic>
        <p:nvPicPr>
          <p:cNvPr id="1028" name="Picture 4" descr="Image result for save the environment sticker above light switc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01651">
            <a:off x="5669948" y="390663"/>
            <a:ext cx="224790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 rot="20396807">
            <a:off x="9247711" y="3827377"/>
            <a:ext cx="26164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C0099"/>
                </a:solidFill>
              </a:rPr>
              <a:t>Harness the power of reputations</a:t>
            </a:r>
            <a:endParaRPr lang="en-US" sz="2800" dirty="0">
              <a:solidFill>
                <a:srgbClr val="CC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   </a:t>
            </a:r>
            <a:r>
              <a:rPr lang="en-US" sz="1400" dirty="0" smtClean="0"/>
              <a:t>Sign up sheets tripled participation in a volunteer program. Why?</a:t>
            </a:r>
            <a:endParaRPr lang="en-US" sz="1400" dirty="0" smtClean="0"/>
          </a:p>
          <a:p>
            <a:r>
              <a:rPr lang="en-US" sz="1400" dirty="0" smtClean="0"/>
              <a:t>____________________________________________________________________________________________?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2.  </a:t>
            </a:r>
            <a:r>
              <a:rPr lang="en-US" sz="1400" dirty="0" smtClean="0"/>
              <a:t>People care deeply about what others think of them </a:t>
            </a:r>
            <a:r>
              <a:rPr lang="en-US" sz="1400" dirty="0" smtClean="0"/>
              <a:t>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  </a:t>
            </a:r>
            <a:r>
              <a:rPr lang="en-US" sz="1400" dirty="0" smtClean="0"/>
              <a:t>Small changes that give people more credit for doing good can make a big difference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4.  </a:t>
            </a:r>
            <a:r>
              <a:rPr lang="en-US" sz="1400" dirty="0" smtClean="0"/>
              <a:t>When people make decisions in private they worry about their own problems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5. </a:t>
            </a:r>
            <a:r>
              <a:rPr lang="en-US" sz="1400" dirty="0" smtClean="0"/>
              <a:t>We have all seen people walk by an opportunity to do good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6. </a:t>
            </a:r>
            <a:r>
              <a:rPr lang="en-US" sz="1400" dirty="0" smtClean="0"/>
              <a:t>Avoidance and excuses work against charitable giving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7.  </a:t>
            </a:r>
            <a:r>
              <a:rPr lang="en-US" sz="1400" dirty="0" smtClean="0"/>
              <a:t>People are innovative creatures, when trying to avoid something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8. </a:t>
            </a:r>
            <a:r>
              <a:rPr lang="en-US" sz="1400" dirty="0" smtClean="0"/>
              <a:t>A team of supporters (what are supporters?) (what skills do they need?) 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Advanced Question Words</a:t>
            </a:r>
            <a:endParaRPr lang="en-US" u="sng" dirty="0"/>
          </a:p>
        </p:txBody>
      </p:sp>
      <p:sp>
        <p:nvSpPr>
          <p:cNvPr id="14" name="TextBox 13"/>
          <p:cNvSpPr txBox="1"/>
          <p:nvPr/>
        </p:nvSpPr>
        <p:spPr>
          <a:xfrm rot="20766237">
            <a:off x="10223092" y="2029174"/>
            <a:ext cx="1801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How can we train to be more visually intelligent?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369332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People are extremely sensitive to queues, where they are expected to do good. (what are queues?)</a:t>
            </a:r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 rot="230175">
            <a:off x="9183462" y="3346888"/>
            <a:ext cx="2183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99"/>
                </a:solidFill>
              </a:rPr>
              <a:t>Not selfish or a mooch</a:t>
            </a:r>
            <a:endParaRPr lang="en-US" sz="2000" dirty="0">
              <a:solidFill>
                <a:srgbClr val="CC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046481" y="3760889"/>
            <a:ext cx="1095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Electricity story?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1887042">
            <a:off x="8741557" y="2388565"/>
            <a:ext cx="2723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99"/>
                </a:solidFill>
              </a:rPr>
              <a:t>Recognition</a:t>
            </a:r>
            <a:endParaRPr lang="en-US" sz="2000" dirty="0">
              <a:solidFill>
                <a:srgbClr val="CC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5400000">
            <a:off x="11106932" y="2595361"/>
            <a:ext cx="1346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99"/>
                </a:solidFill>
              </a:rPr>
              <a:t>Generous and kind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 rot="479407">
            <a:off x="9111821" y="1312494"/>
            <a:ext cx="2813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99"/>
                </a:solidFill>
              </a:rPr>
              <a:t>Increase observability 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5847370">
            <a:off x="6450206" y="2814916"/>
            <a:ext cx="494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Escalator story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1026" name="Picture 2" descr="https://sites.google.com/site/ictassignmentdonnakay/_/rsrc/1355392473413/home/Problem-Solving_Thinking-Outside-the-Bo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137" y="-112281"/>
            <a:ext cx="1269585" cy="84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 rot="1940742">
            <a:off x="10919214" y="5100843"/>
            <a:ext cx="1095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Parking lot story?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291977" y="990594"/>
            <a:ext cx="84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Seal 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5834</TotalTime>
  <Words>299</Words>
  <Application>Microsoft Office PowerPoint</Application>
  <PresentationFormat>Widescreen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Tzu chi English Educational How to motivate people to do good for others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Chris</cp:lastModifiedBy>
  <cp:revision>41</cp:revision>
  <cp:lastPrinted>2017-02-28T03:55:47Z</cp:lastPrinted>
  <dcterms:created xsi:type="dcterms:W3CDTF">2016-07-23T10:44:08Z</dcterms:created>
  <dcterms:modified xsi:type="dcterms:W3CDTF">2019-02-09T12:19:11Z</dcterms:modified>
</cp:coreProperties>
</file>