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What do volunteers need to do? How can this motivate others?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Tzu chi English Educational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>
                <a:solidFill>
                  <a:schemeClr val="accent5"/>
                </a:solidFill>
              </a:rPr>
              <a:t>How to motivate people to do good for others</a:t>
            </a:r>
            <a:endParaRPr lang="en-US" sz="18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3693" y="2321550"/>
            <a:ext cx="18587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Motivator people to do more good…</a:t>
            </a:r>
            <a:endParaRPr lang="en-US" u="sng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Harness the power of reputations?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Eliminate excuses?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Communicate expectations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100331" y="3649053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Show comparison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369882">
            <a:off x="5342982" y="3133646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Important social consequences?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68103" y="4593626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Expectations -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21445662">
            <a:off x="5178502" y="3950820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Reputations?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945615">
            <a:off x="2711808" y="3212820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Find visual connections where they may not be apparent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945615">
            <a:off x="2504348" y="4832521"/>
            <a:ext cx="2663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a decision is more observable, people pay more attention to the opportunity to do good</a:t>
            </a:r>
            <a:endParaRPr lang="en-US" sz="1400" dirty="0"/>
          </a:p>
        </p:txBody>
      </p:sp>
      <p:pic>
        <p:nvPicPr>
          <p:cNvPr id="1028" name="Picture 4" descr="Image result for save the environment sticker above light switc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1651">
            <a:off x="5669948" y="390663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 rot="20396807">
            <a:off x="9247711" y="3827377"/>
            <a:ext cx="2616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</a:rPr>
              <a:t>Harness the power of reputations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  </a:t>
            </a:r>
            <a:r>
              <a:rPr lang="en-US" sz="1400" dirty="0" smtClean="0"/>
              <a:t>Sign up sheets tripled participation in a volunteer program. Why?</a:t>
            </a:r>
            <a:endParaRPr lang="en-US" sz="1400" dirty="0" smtClean="0"/>
          </a:p>
          <a:p>
            <a:r>
              <a:rPr lang="en-US" sz="1400" dirty="0" smtClean="0"/>
              <a:t>____________________________________________________________________________________________?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 </a:t>
            </a:r>
            <a:r>
              <a:rPr lang="en-US" sz="1400" dirty="0" smtClean="0"/>
              <a:t>People care deeply about what others think of them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dirty="0" smtClean="0"/>
              <a:t>Small changes that give people more credit for doing good can make a big difference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 </a:t>
            </a:r>
            <a:r>
              <a:rPr lang="en-US" sz="1400" dirty="0" smtClean="0"/>
              <a:t>When people make decisions in private they worry about their own problems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We have all seen people walk by an opportunity to do good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Avoidance and excuses work against charitable giving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 </a:t>
            </a:r>
            <a:r>
              <a:rPr lang="en-US" sz="1400" dirty="0" smtClean="0"/>
              <a:t>People are innovative creatures, when trying to avoid something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A team of supporters (what are supporters?) (what skills do they need?) 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223092" y="2029174"/>
            <a:ext cx="1801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can we train to be more visually intelligent?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People are extremely sensitive to queues, where they are expected to do good. (what are queues?)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230175">
            <a:off x="9183462" y="3346888"/>
            <a:ext cx="218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C0099"/>
                </a:solidFill>
              </a:rPr>
              <a:t>Not selfish or a mooch</a:t>
            </a:r>
            <a:endParaRPr lang="en-US" sz="2000" dirty="0">
              <a:solidFill>
                <a:srgbClr val="CC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46481" y="3760889"/>
            <a:ext cx="109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Electricity story?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887042">
            <a:off x="8741557" y="2388565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C0099"/>
                </a:solidFill>
              </a:rPr>
              <a:t>Recognition</a:t>
            </a:r>
            <a:endParaRPr lang="en-US" sz="2000" dirty="0">
              <a:solidFill>
                <a:srgbClr val="CC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11106932" y="2595361"/>
            <a:ext cx="134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Generous and kind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 rot="479407">
            <a:off x="9111821" y="1312494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Increase observability 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50206" y="2814916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Escalator story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sites.google.com/site/ictassignmentdonnakay/_/rsrc/1355392473413/home/Problem-Solving_Thinking-Outside-the-Bo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137" y="-112281"/>
            <a:ext cx="1269585" cy="84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 rot="1940742">
            <a:off x="10919214" y="5100843"/>
            <a:ext cx="109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Parking lot story?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91977" y="990594"/>
            <a:ext cx="84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Seal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299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 How to motivate people to do good for others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41</cp:revision>
  <cp:lastPrinted>2017-02-28T03:55:47Z</cp:lastPrinted>
  <dcterms:created xsi:type="dcterms:W3CDTF">2016-07-23T10:44:08Z</dcterms:created>
  <dcterms:modified xsi:type="dcterms:W3CDTF">2019-02-09T12:19:11Z</dcterms:modified>
</cp:coreProperties>
</file>